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Football Match Analysis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 &amp; Key Insights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Steps for Football Match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Identify the match objective (what to analyze).</a:t>
            </a:r>
          </a:p>
          <a:p>
            <a:pPr>
              <a:defRPr sz="1400"/>
            </a:pPr>
            <a:r>
              <a:t>2. Record or collect the match footage.</a:t>
            </a:r>
          </a:p>
          <a:p>
            <a:pPr>
              <a:defRPr sz="1400"/>
            </a:pPr>
            <a:r>
              <a:t>3. Observe and note key events: goals, assists, mistakes.</a:t>
            </a:r>
          </a:p>
          <a:p>
            <a:pPr>
              <a:defRPr sz="1400"/>
            </a:pPr>
            <a:r>
              <a:t>4. Analyze team formations and tactical setups.</a:t>
            </a:r>
          </a:p>
          <a:p>
            <a:pPr>
              <a:defRPr sz="1400"/>
            </a:pPr>
            <a:r>
              <a:t>5. Highlight player performance and movement.</a:t>
            </a:r>
          </a:p>
          <a:p>
            <a:pPr>
              <a:defRPr sz="1400"/>
            </a:pPr>
            <a:r>
              <a:t>6. Prepare a visual summary (clips, screenshots).</a:t>
            </a:r>
          </a:p>
          <a:p>
            <a:pPr>
              <a:defRPr sz="1400"/>
            </a:pPr>
            <a:r>
              <a:t>7. Write a final match report with key findings.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 Full Match Report (Word Document)</a:t>
            </a:r>
          </a:p>
          <a:p>
            <a:pPr>
              <a:defRPr sz="1400"/>
            </a:pPr>
            <a:r>
              <a:t>✔ Highlight Clips (if required)</a:t>
            </a:r>
          </a:p>
          <a:p>
            <a:pPr>
              <a:defRPr sz="1400"/>
            </a:pPr>
            <a:r>
              <a:t>✔ Tactical Observations Summary</a:t>
            </a:r>
          </a:p>
          <a:p>
            <a:pPr>
              <a:defRPr sz="1400"/>
            </a:pPr>
            <a:r>
              <a:t>✔ Recommendations for Improvement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