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6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5.xml"/><Relationship Id="rId21" Type="http://schemas.openxmlformats.org/officeDocument/2006/relationships/font" Target="fonts/Robo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217c38dbd7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217c38dbd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217c38dbd7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217c38dbd7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217dc92f1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217dc92f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217dc92f1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217dc92f1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2045d3148a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2045d3148a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2045d3148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2045d3148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217c38dbd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217c38dbd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217c38dbd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217c38dbd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217c38dbd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217c38dbd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217c38dbd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217c38dbd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217c38dbd7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217c38dbd7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17c38dbd7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217c38dbd7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3JvAXMDtgmOJ7pIES5TerU9HhQ_CQdSp824QuzlCEbU/edit?usp=sharin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document/d/1EDCFimRWdF5oO9AS8VEvqBhoYmCT9LCtGjl-zM4jhqo/edit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document/d/18mFxUYnVAxspicouK53eqSL2Hvma-jzj94zWaEGqLNs/edit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ocs.google.com/document/d/1Hv2QZBgut6ytUnNiai9edVidTEm7v76mzitScYo9Ogk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Video Script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12-2024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Script:</a:t>
            </a:r>
            <a:endParaRPr/>
          </a:p>
        </p:txBody>
      </p:sp>
      <p:sp>
        <p:nvSpPr>
          <p:cNvPr id="122" name="Google Shape;122;p22"/>
          <p:cNvSpPr txBox="1"/>
          <p:nvPr/>
        </p:nvSpPr>
        <p:spPr>
          <a:xfrm>
            <a:off x="362100" y="850225"/>
            <a:ext cx="8419800" cy="39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الأول: البداية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تعاني من زحمة عند الـ Drive Through؟ عملاءك ينتظرون وقت طويل؟ وتخاف إنهم يملون ويمشون؟</a:t>
            </a:r>
            <a:br>
              <a:rPr lang="en" sz="1300"/>
            </a:br>
            <a:r>
              <a:rPr lang="en" sz="1300"/>
              <a:t>وش رايك تخليهم يطلبون قبل ما يوصلون؟!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الثاني: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مع خدمة الطلب المسبق للـ Drive Through من أوردر، نقدم لك الحل المثالي</a:t>
            </a:r>
            <a:br>
              <a:rPr lang="en" sz="1300"/>
            </a:b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الثالث: </a:t>
            </a:r>
            <a:br>
              <a:rPr lang="en" sz="1300"/>
            </a:br>
            <a:r>
              <a:rPr lang="en" sz="1300"/>
              <a:t>كل شي بسيط:</a:t>
            </a:r>
            <a:br>
              <a:rPr lang="en" sz="1300"/>
            </a:br>
            <a:r>
              <a:rPr lang="en" sz="1300"/>
              <a:t>1- العميل يفتح التطبيق.. يختار.. يدفع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الرابع: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وبكذا… طلب العميل جاهز وينزل له مباشرة، بدون أي زحمة أو انتظار طويل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النهاية - الـ CTA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خل مطعمك يواكب التطور</a:t>
            </a:r>
            <a:br>
              <a:rPr lang="en" sz="1300"/>
            </a:br>
            <a:r>
              <a:rPr lang="en" sz="1300"/>
              <a:t>راسلنا اليوم وابدأ مع أوردر.. الحلول الرقمية بين يديك.</a:t>
            </a:r>
            <a:endParaRPr b="1" sz="1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5- </a:t>
            </a:r>
            <a:r>
              <a:rPr lang="en"/>
              <a:t> الخدمات مجمعة </a:t>
            </a:r>
            <a:endParaRPr/>
          </a:p>
        </p:txBody>
      </p:sp>
      <p:sp>
        <p:nvSpPr>
          <p:cNvPr id="128" name="Google Shape;128;p2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Shoots: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Script:</a:t>
            </a:r>
            <a:endParaRPr/>
          </a:p>
        </p:txBody>
      </p:sp>
      <p:sp>
        <p:nvSpPr>
          <p:cNvPr id="134" name="Google Shape;134;p24"/>
          <p:cNvSpPr txBox="1"/>
          <p:nvPr/>
        </p:nvSpPr>
        <p:spPr>
          <a:xfrm>
            <a:off x="362100" y="850225"/>
            <a:ext cx="8419800" cy="39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الأول: البداية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مطعمك مزدحم؟ التوصيل يتأخر؟ والطلبات تتلخبط؟</a:t>
            </a:r>
            <a:br>
              <a:rPr lang="en" sz="1300"/>
            </a:br>
            <a:r>
              <a:rPr lang="en" sz="1300"/>
              <a:t>تبي حل شامل ينظم شغلك ويرفع مبيعاتك؟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الثاني: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مع أوردر… كل خدمات المطاعم اللي تحتاجها في مكان واحد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الثالث: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وفر لعملاءك تطبيق خاص بمطعمك… يطلبون للتوصيل أو الاستلام بكل سلاسة.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الرابع: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ومع خدمة المنيو الإلكتروني… زباينك يطلبون مباشرة من جوالاتهم، بسرعة وسهولة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Script:</a:t>
            </a:r>
            <a:endParaRPr/>
          </a:p>
        </p:txBody>
      </p:sp>
      <p:sp>
        <p:nvSpPr>
          <p:cNvPr id="140" name="Google Shape;140;p25"/>
          <p:cNvSpPr txBox="1"/>
          <p:nvPr/>
        </p:nvSpPr>
        <p:spPr>
          <a:xfrm>
            <a:off x="362100" y="850225"/>
            <a:ext cx="8419800" cy="39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الخامس: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ومع خدمة الطلب المحلي… الزبون يطلب بدون انتظار النادل، والطلب يوصل للكاشير مباشرة.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السادس: خدمة Drive Through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حتى في الـ Drive Through… الزبون يطلب قبل ما يوصل، ويستلم طلبه بدون تأخير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السابع: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وإذا التوصيل يشغلك… إحنا متفقين مع جميع شركات التوصيل الكبرى. طلب عميلك يوصل بسرعة وأمان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الـ CTA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مع أوردر… ننظم شغلك، نرفع مبيعاتك، ونوفر وقتك</a:t>
            </a:r>
            <a:br>
              <a:rPr lang="en" sz="1300"/>
            </a:br>
            <a:r>
              <a:rPr lang="en" sz="1300"/>
              <a:t>راسلنا اليوم وخلنا نبدأ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1- المنيو الالكتروني 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Shoots: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https://docs.google.com/document/d/13JvAXMDtgmOJ7pIES5TerU9HhQ_CQdSp824QuzlCEbU/edit?usp=sharing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Script:</a:t>
            </a: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362100" y="850225"/>
            <a:ext cx="8419800" cy="39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المشهد الأول البداية:</a:t>
            </a:r>
            <a:endParaRPr b="1" sz="1500"/>
          </a:p>
          <a:p>
            <a:pPr indent="-3175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حراجات مالها نهاية مع الزباين بسبب أخطاء في كتابة الأوردر؟!</a:t>
            </a:r>
            <a:endParaRPr b="1" sz="1500"/>
          </a:p>
          <a:p>
            <a:pPr indent="-3175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انسى كل هاللخبطة</a:t>
            </a:r>
            <a:endParaRPr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المشهد الثانى:</a:t>
            </a:r>
            <a:endParaRPr b="1" sz="1500"/>
          </a:p>
          <a:p>
            <a:pPr indent="-3175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مع المنيو الالكترونى من أوردر عميلك راح</a:t>
            </a:r>
            <a:br>
              <a:rPr lang="en"/>
            </a:br>
            <a:r>
              <a:rPr lang="en"/>
              <a:t>يمسح  الـ QR كود من خلال جواله</a:t>
            </a:r>
            <a:br>
              <a:rPr lang="en"/>
            </a:br>
            <a:r>
              <a:rPr lang="en"/>
              <a:t>ويظهر المنيو ويختار اللى يبيه ببساطة </a:t>
            </a:r>
            <a:endParaRPr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المشهد الثالث: </a:t>
            </a:r>
            <a:endParaRPr b="1" sz="1500"/>
          </a:p>
          <a:p>
            <a:pPr indent="-3175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وبكذا… الأوردر يوصل عندك بتفاصيله كاملة… وبدون أي لخبطة</a:t>
            </a:r>
            <a:endParaRPr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المشهد الرابع:</a:t>
            </a:r>
            <a:endParaRPr b="1" sz="1500"/>
          </a:p>
          <a:p>
            <a:pPr indent="-3175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أوردر مو بس يسهل حياة زباينك، لا… يساعدك تدير مطعمك بطريقة رقمية واحترافية.</a:t>
            </a:r>
            <a:endParaRPr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الـ CTA: </a:t>
            </a:r>
            <a:endParaRPr b="1" sz="15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(يظهر جميع وسائل التواصل رقم الواتساب - لينك الموقع - الـ username للمواقع الالكترونية)</a:t>
            </a:r>
            <a:endParaRPr/>
          </a:p>
          <a:p>
            <a:pPr indent="-31750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راسلنا الحين وخلك مع أوردر </a:t>
            </a:r>
            <a:endParaRPr sz="2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2- استلام الطلب المحلى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Shoots: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https://docs.google.com/document/d/1EDCFimRWdF5oO9AS8VEvqBhoYmCT9LCtGjl-zM4jhqo/edit?usp=sharing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Script:</a:t>
            </a:r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362100" y="850225"/>
            <a:ext cx="8419800" cy="39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الأول: البداية - المشكلة (زبون غاضب ينادي النادل بدون استجابة)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ليش كل مرة أدخل مطعم لازم أنادي النادل خمس مرات؟! وين الطاولة؟! وين المنيو؟!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الثاني: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تعبت من تكرار تذمر العملاء يوميًا؟ نفس الشكوى… نفس المشكلة؟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الثالث: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الحل؟ بسيط مع خدمة الطلب المحلي من أوردر</a:t>
            </a:r>
            <a:br>
              <a:rPr lang="en" sz="1300"/>
            </a:br>
            <a:r>
              <a:rPr lang="en" sz="1300"/>
              <a:t>بخطوة واحدة، يمسح العميل كود الـ QR…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ويختار الطاولة على جوه بكل سهولة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الخامس: (المنيو الإلكتروني يظهر مباشرة)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يختار اللى على كيفه بدون انتظار النادل.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Script:</a:t>
            </a:r>
            <a:endParaRPr/>
          </a:p>
        </p:txBody>
      </p:sp>
      <p:sp>
        <p:nvSpPr>
          <p:cNvPr id="98" name="Google Shape;98;p18"/>
          <p:cNvSpPr txBox="1"/>
          <p:nvPr/>
        </p:nvSpPr>
        <p:spPr>
          <a:xfrm>
            <a:off x="362100" y="850225"/>
            <a:ext cx="8419800" cy="39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السادس: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وبمجرد اختيار الطلب، يوصل فورا للمطبخ… ويبدأ التجهيز مباشرة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السابع: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وبكذا… الطلب يتجهز وينزل على طاولة العميل بدون أي تأخير.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الأخير: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ارتاح… وخلي التقنية تخدمك 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1300"/>
            </a:br>
            <a:r>
              <a:rPr lang="en" sz="1600"/>
              <a:t>راسلنا الحين وخلك مع أوردر 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3- </a:t>
            </a:r>
            <a:r>
              <a:rPr lang="en"/>
              <a:t>موبايل ابلكيشن + خدمات التوصيل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Shoots: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https://docs.google.com/document/d/18mFxUYnVAxspicouK53eqSL2Hvma-jzj94zWaEGqLNs/edit?usp=sharing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Script:</a:t>
            </a:r>
            <a:endParaRPr/>
          </a:p>
        </p:txBody>
      </p:sp>
      <p:sp>
        <p:nvSpPr>
          <p:cNvPr id="110" name="Google Shape;110;p20"/>
          <p:cNvSpPr txBox="1"/>
          <p:nvPr/>
        </p:nvSpPr>
        <p:spPr>
          <a:xfrm>
            <a:off x="362100" y="850225"/>
            <a:ext cx="8419800" cy="39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الأول: البداية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تبي تزود مبيعاتك؟ بس خايف حيل من مشاكل التوصيل اللي تسمع عنها كل يوم؟!</a:t>
            </a:r>
            <a:br>
              <a:rPr lang="en" sz="1300"/>
            </a:br>
            <a:r>
              <a:rPr lang="en" sz="1300"/>
              <a:t>تأخير… شكاوى… طلبات تضيع؟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الثاني: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لا تشيل هم..إحنا في أوردر نقدم لك الحل الأمثل:</a:t>
            </a:r>
            <a:br>
              <a:rPr lang="en" sz="1300"/>
            </a:br>
            <a:r>
              <a:rPr lang="en" sz="1300"/>
              <a:t>تطبيق جوال خاص بمطعمك… يخدم عملائك بكل احترافية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الثالث: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التطبيق يسمح لعملائك يطلبون بكل سهولة من منيو مطعمك، بأقل من دقيقتين</a:t>
            </a:r>
            <a:endParaRPr sz="13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المشهد الرابع: </a:t>
            </a:r>
            <a:endParaRPr b="1" sz="1300"/>
          </a:p>
          <a:p>
            <a:pPr indent="-31115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مو بس كذا… إحنا متفقين مع كل شركات التوصيل في المملكة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يعنى حنا بنكون عن مسؤولين عن الطلب بالكامل: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من أول اختيار العميل لطلبه… لين يوصل لعنده، وأنت بس ركز على تقديم أشهى الأطباق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الـ CTA</a:t>
            </a:r>
            <a:endParaRPr b="1"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لا تخلي الخوف يوقفك…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ابدأ الحين مع أوردر، وزوّد مبيعاتك بكل سهولة.</a:t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/>
          </a:p>
          <a:p>
            <a:pPr indent="0" lvl="0" marL="4572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4- طلبات الفروع 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الـ Shoots: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https://docs.google.com/document/d/1Hv2QZBgut6ytUnNiai9edVidTEm7v76mzitScYo9Ogk/edit?usp=sharing</a:t>
            </a:r>
            <a:r>
              <a:rPr lang="en" sz="1000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